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7" r:id="rId9"/>
    <p:sldId id="274" r:id="rId10"/>
    <p:sldId id="263" r:id="rId11"/>
    <p:sldId id="264" r:id="rId12"/>
    <p:sldId id="266" r:id="rId13"/>
    <p:sldId id="265" r:id="rId14"/>
    <p:sldId id="271" r:id="rId15"/>
    <p:sldId id="272" r:id="rId16"/>
    <p:sldId id="273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072C8-0725-4756-AA65-DD290E219A3E}" v="8" dt="2022-06-13T18:35:48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DC8D0-91D3-4918-911B-A110F7BD3A5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AFDD2F-BAE6-4A3B-98C0-A7B9D258A95A}">
      <dgm:prSet/>
      <dgm:spPr/>
      <dgm:t>
        <a:bodyPr/>
        <a:lstStyle/>
        <a:p>
          <a:r>
            <a:rPr lang="en-US"/>
            <a:t>What is a community?</a:t>
          </a:r>
        </a:p>
      </dgm:t>
    </dgm:pt>
    <dgm:pt modelId="{224C2CE6-552C-4A93-82BD-2034FFEDE81A}" type="parTrans" cxnId="{89A61F1C-1AA8-4BB6-85B4-862603B0E2BD}">
      <dgm:prSet/>
      <dgm:spPr/>
      <dgm:t>
        <a:bodyPr/>
        <a:lstStyle/>
        <a:p>
          <a:endParaRPr lang="en-US"/>
        </a:p>
      </dgm:t>
    </dgm:pt>
    <dgm:pt modelId="{10D2BE67-9B46-42FD-A181-4D4C363336B0}" type="sibTrans" cxnId="{89A61F1C-1AA8-4BB6-85B4-862603B0E2BD}">
      <dgm:prSet/>
      <dgm:spPr/>
      <dgm:t>
        <a:bodyPr/>
        <a:lstStyle/>
        <a:p>
          <a:endParaRPr lang="en-US"/>
        </a:p>
      </dgm:t>
    </dgm:pt>
    <dgm:pt modelId="{9E2388FA-50BB-41F6-86BA-974FAEE3CEE5}">
      <dgm:prSet/>
      <dgm:spPr/>
      <dgm:t>
        <a:bodyPr/>
        <a:lstStyle/>
        <a:p>
          <a:r>
            <a:rPr lang="en-US"/>
            <a:t>How does a community begin?</a:t>
          </a:r>
        </a:p>
      </dgm:t>
    </dgm:pt>
    <dgm:pt modelId="{2A78BCA4-8F68-4D33-BAF1-60C0785A4245}" type="parTrans" cxnId="{7E26EC9C-9BFE-4C25-8A3F-24C6EF1B8D98}">
      <dgm:prSet/>
      <dgm:spPr/>
      <dgm:t>
        <a:bodyPr/>
        <a:lstStyle/>
        <a:p>
          <a:endParaRPr lang="en-US"/>
        </a:p>
      </dgm:t>
    </dgm:pt>
    <dgm:pt modelId="{AF98C26C-B0BB-4A5D-8127-AB31570B7023}" type="sibTrans" cxnId="{7E26EC9C-9BFE-4C25-8A3F-24C6EF1B8D98}">
      <dgm:prSet/>
      <dgm:spPr/>
      <dgm:t>
        <a:bodyPr/>
        <a:lstStyle/>
        <a:p>
          <a:endParaRPr lang="en-US"/>
        </a:p>
      </dgm:t>
    </dgm:pt>
    <dgm:pt modelId="{91FF2F0A-E372-423A-89F2-BB897D79FF0C}">
      <dgm:prSet/>
      <dgm:spPr/>
      <dgm:t>
        <a:bodyPr/>
        <a:lstStyle/>
        <a:p>
          <a:r>
            <a:rPr lang="en-US"/>
            <a:t>What is migration?</a:t>
          </a:r>
        </a:p>
      </dgm:t>
    </dgm:pt>
    <dgm:pt modelId="{74B0D621-2A63-4A7D-861C-4FAE7F83341B}" type="parTrans" cxnId="{8063C59D-22F4-4FD8-A2B1-08127EBFFCFE}">
      <dgm:prSet/>
      <dgm:spPr/>
      <dgm:t>
        <a:bodyPr/>
        <a:lstStyle/>
        <a:p>
          <a:endParaRPr lang="en-US"/>
        </a:p>
      </dgm:t>
    </dgm:pt>
    <dgm:pt modelId="{2A813063-40C8-4EB3-ACA3-89C169129C2C}" type="sibTrans" cxnId="{8063C59D-22F4-4FD8-A2B1-08127EBFFCFE}">
      <dgm:prSet/>
      <dgm:spPr/>
      <dgm:t>
        <a:bodyPr/>
        <a:lstStyle/>
        <a:p>
          <a:endParaRPr lang="en-US"/>
        </a:p>
      </dgm:t>
    </dgm:pt>
    <dgm:pt modelId="{252C8E60-8249-4EAD-9872-D5BED8C61723}">
      <dgm:prSet/>
      <dgm:spPr/>
      <dgm:t>
        <a:bodyPr/>
        <a:lstStyle/>
        <a:p>
          <a:r>
            <a:rPr lang="en-US"/>
            <a:t>Why do people migrate?</a:t>
          </a:r>
        </a:p>
      </dgm:t>
    </dgm:pt>
    <dgm:pt modelId="{52CE2559-77A7-42B6-930D-2FFBF55A8948}" type="parTrans" cxnId="{A8F52A43-8164-4D7F-913C-85CA70910257}">
      <dgm:prSet/>
      <dgm:spPr/>
      <dgm:t>
        <a:bodyPr/>
        <a:lstStyle/>
        <a:p>
          <a:endParaRPr lang="en-US"/>
        </a:p>
      </dgm:t>
    </dgm:pt>
    <dgm:pt modelId="{9914DCFD-A8B2-4B1C-8AC8-D1F9BD94DC27}" type="sibTrans" cxnId="{A8F52A43-8164-4D7F-913C-85CA70910257}">
      <dgm:prSet/>
      <dgm:spPr/>
      <dgm:t>
        <a:bodyPr/>
        <a:lstStyle/>
        <a:p>
          <a:endParaRPr lang="en-US"/>
        </a:p>
      </dgm:t>
    </dgm:pt>
    <dgm:pt modelId="{E61E2DC8-149D-4026-B008-9493930C6345}">
      <dgm:prSet/>
      <dgm:spPr/>
      <dgm:t>
        <a:bodyPr/>
        <a:lstStyle/>
        <a:p>
          <a:r>
            <a:rPr lang="en-US"/>
            <a:t>What kinds of things do people do to create a sense of community?</a:t>
          </a:r>
        </a:p>
      </dgm:t>
    </dgm:pt>
    <dgm:pt modelId="{232CE18B-629C-4EAA-834E-A054213C56A1}" type="parTrans" cxnId="{D8C72390-4A17-4DE9-82E5-9AF9DFB3DCFA}">
      <dgm:prSet/>
      <dgm:spPr/>
      <dgm:t>
        <a:bodyPr/>
        <a:lstStyle/>
        <a:p>
          <a:endParaRPr lang="en-US"/>
        </a:p>
      </dgm:t>
    </dgm:pt>
    <dgm:pt modelId="{0485C627-ED59-4E67-B4C6-D3BAC591A9DA}" type="sibTrans" cxnId="{D8C72390-4A17-4DE9-82E5-9AF9DFB3DCFA}">
      <dgm:prSet/>
      <dgm:spPr/>
      <dgm:t>
        <a:bodyPr/>
        <a:lstStyle/>
        <a:p>
          <a:endParaRPr lang="en-US"/>
        </a:p>
      </dgm:t>
    </dgm:pt>
    <dgm:pt modelId="{572A0DCD-2FF1-4D83-95F0-4DC23AD08BA4}">
      <dgm:prSet/>
      <dgm:spPr/>
      <dgm:t>
        <a:bodyPr/>
        <a:lstStyle/>
        <a:p>
          <a:r>
            <a:rPr lang="en-US"/>
            <a:t>How do newcomers to a community adapt to their new environment?</a:t>
          </a:r>
        </a:p>
      </dgm:t>
    </dgm:pt>
    <dgm:pt modelId="{11A84E71-7788-47BA-9C01-C926905AA1D4}" type="parTrans" cxnId="{7B877C4F-E9C0-4D82-A746-B39D3B2E68C7}">
      <dgm:prSet/>
      <dgm:spPr/>
      <dgm:t>
        <a:bodyPr/>
        <a:lstStyle/>
        <a:p>
          <a:endParaRPr lang="en-US"/>
        </a:p>
      </dgm:t>
    </dgm:pt>
    <dgm:pt modelId="{D9383850-1598-4517-B04D-AEE323CEDFDA}" type="sibTrans" cxnId="{7B877C4F-E9C0-4D82-A746-B39D3B2E68C7}">
      <dgm:prSet/>
      <dgm:spPr/>
      <dgm:t>
        <a:bodyPr/>
        <a:lstStyle/>
        <a:p>
          <a:endParaRPr lang="en-US"/>
        </a:p>
      </dgm:t>
    </dgm:pt>
    <dgm:pt modelId="{EFA4D38E-06B6-47FC-9E65-5D555AAAD078}">
      <dgm:prSet/>
      <dgm:spPr/>
      <dgm:t>
        <a:bodyPr/>
        <a:lstStyle/>
        <a:p>
          <a:r>
            <a:rPr lang="en-US"/>
            <a:t>How do members of a community maintain their own culture?</a:t>
          </a:r>
        </a:p>
      </dgm:t>
    </dgm:pt>
    <dgm:pt modelId="{37F53B80-4B99-4AED-A75A-365F75D0E17C}" type="parTrans" cxnId="{17143773-EB04-4355-9F9E-3B9D075F4334}">
      <dgm:prSet/>
      <dgm:spPr/>
      <dgm:t>
        <a:bodyPr/>
        <a:lstStyle/>
        <a:p>
          <a:endParaRPr lang="en-US"/>
        </a:p>
      </dgm:t>
    </dgm:pt>
    <dgm:pt modelId="{83B4AA69-435C-4841-8BFF-8B3EFF1DEC97}" type="sibTrans" cxnId="{17143773-EB04-4355-9F9E-3B9D075F4334}">
      <dgm:prSet/>
      <dgm:spPr/>
      <dgm:t>
        <a:bodyPr/>
        <a:lstStyle/>
        <a:p>
          <a:endParaRPr lang="en-US"/>
        </a:p>
      </dgm:t>
    </dgm:pt>
    <dgm:pt modelId="{9B5D1912-4FAD-482F-BEEF-F07CE8B2D09F}" type="pres">
      <dgm:prSet presAssocID="{D0DDC8D0-91D3-4918-911B-A110F7BD3A58}" presName="linear" presStyleCnt="0">
        <dgm:presLayoutVars>
          <dgm:animLvl val="lvl"/>
          <dgm:resizeHandles val="exact"/>
        </dgm:presLayoutVars>
      </dgm:prSet>
      <dgm:spPr/>
    </dgm:pt>
    <dgm:pt modelId="{190F0030-26AD-44C8-BAC7-D2813680D30C}" type="pres">
      <dgm:prSet presAssocID="{44AFDD2F-BAE6-4A3B-98C0-A7B9D258A9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3CC9707-0331-40C7-ACE1-69C3499326DF}" type="pres">
      <dgm:prSet presAssocID="{10D2BE67-9B46-42FD-A181-4D4C363336B0}" presName="spacer" presStyleCnt="0"/>
      <dgm:spPr/>
    </dgm:pt>
    <dgm:pt modelId="{BFFFDC1D-2755-4110-8571-5CB05F190C84}" type="pres">
      <dgm:prSet presAssocID="{9E2388FA-50BB-41F6-86BA-974FAEE3CEE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A894690-F235-4299-A8A1-8488424B97B8}" type="pres">
      <dgm:prSet presAssocID="{AF98C26C-B0BB-4A5D-8127-AB31570B7023}" presName="spacer" presStyleCnt="0"/>
      <dgm:spPr/>
    </dgm:pt>
    <dgm:pt modelId="{E0AAD389-81CE-465B-838C-1B757FD1D83E}" type="pres">
      <dgm:prSet presAssocID="{91FF2F0A-E372-423A-89F2-BB897D79FF0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6E2C286-46CC-4487-A6B2-EBA59CBF7D26}" type="pres">
      <dgm:prSet presAssocID="{2A813063-40C8-4EB3-ACA3-89C169129C2C}" presName="spacer" presStyleCnt="0"/>
      <dgm:spPr/>
    </dgm:pt>
    <dgm:pt modelId="{1AAC2609-B6ED-45AC-9EC7-C17A762721F6}" type="pres">
      <dgm:prSet presAssocID="{252C8E60-8249-4EAD-9872-D5BED8C6172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A4F5E0-011F-49AF-BC1C-C7146FD956A7}" type="pres">
      <dgm:prSet presAssocID="{9914DCFD-A8B2-4B1C-8AC8-D1F9BD94DC27}" presName="spacer" presStyleCnt="0"/>
      <dgm:spPr/>
    </dgm:pt>
    <dgm:pt modelId="{DD978F81-4395-41DC-8624-5EA2BA7E39DD}" type="pres">
      <dgm:prSet presAssocID="{E61E2DC8-149D-4026-B008-9493930C634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E088D1-4653-40AC-AA14-F177727DEF9D}" type="pres">
      <dgm:prSet presAssocID="{0485C627-ED59-4E67-B4C6-D3BAC591A9DA}" presName="spacer" presStyleCnt="0"/>
      <dgm:spPr/>
    </dgm:pt>
    <dgm:pt modelId="{FA076F1D-F7B2-47B1-8CAE-599DE6BDEF40}" type="pres">
      <dgm:prSet presAssocID="{572A0DCD-2FF1-4D83-95F0-4DC23AD08BA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463467-0156-4CEB-9181-F3AE08F096B6}" type="pres">
      <dgm:prSet presAssocID="{D9383850-1598-4517-B04D-AEE323CEDFDA}" presName="spacer" presStyleCnt="0"/>
      <dgm:spPr/>
    </dgm:pt>
    <dgm:pt modelId="{5FB90699-7115-4F1A-B99E-BFD5BB55CDEB}" type="pres">
      <dgm:prSet presAssocID="{EFA4D38E-06B6-47FC-9E65-5D555AAAD07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F511E19-5B17-485B-8A28-67B772E65D04}" type="presOf" srcId="{252C8E60-8249-4EAD-9872-D5BED8C61723}" destId="{1AAC2609-B6ED-45AC-9EC7-C17A762721F6}" srcOrd="0" destOrd="0" presId="urn:microsoft.com/office/officeart/2005/8/layout/vList2"/>
    <dgm:cxn modelId="{89A61F1C-1AA8-4BB6-85B4-862603B0E2BD}" srcId="{D0DDC8D0-91D3-4918-911B-A110F7BD3A58}" destId="{44AFDD2F-BAE6-4A3B-98C0-A7B9D258A95A}" srcOrd="0" destOrd="0" parTransId="{224C2CE6-552C-4A93-82BD-2034FFEDE81A}" sibTransId="{10D2BE67-9B46-42FD-A181-4D4C363336B0}"/>
    <dgm:cxn modelId="{BB515727-F791-44C3-A8C3-F00B8D64450E}" type="presOf" srcId="{9E2388FA-50BB-41F6-86BA-974FAEE3CEE5}" destId="{BFFFDC1D-2755-4110-8571-5CB05F190C84}" srcOrd="0" destOrd="0" presId="urn:microsoft.com/office/officeart/2005/8/layout/vList2"/>
    <dgm:cxn modelId="{8BAE012F-1088-4409-872C-31702D32FFD4}" type="presOf" srcId="{91FF2F0A-E372-423A-89F2-BB897D79FF0C}" destId="{E0AAD389-81CE-465B-838C-1B757FD1D83E}" srcOrd="0" destOrd="0" presId="urn:microsoft.com/office/officeart/2005/8/layout/vList2"/>
    <dgm:cxn modelId="{A8F52A43-8164-4D7F-913C-85CA70910257}" srcId="{D0DDC8D0-91D3-4918-911B-A110F7BD3A58}" destId="{252C8E60-8249-4EAD-9872-D5BED8C61723}" srcOrd="3" destOrd="0" parTransId="{52CE2559-77A7-42B6-930D-2FFBF55A8948}" sibTransId="{9914DCFD-A8B2-4B1C-8AC8-D1F9BD94DC27}"/>
    <dgm:cxn modelId="{7B877C4F-E9C0-4D82-A746-B39D3B2E68C7}" srcId="{D0DDC8D0-91D3-4918-911B-A110F7BD3A58}" destId="{572A0DCD-2FF1-4D83-95F0-4DC23AD08BA4}" srcOrd="5" destOrd="0" parTransId="{11A84E71-7788-47BA-9C01-C926905AA1D4}" sibTransId="{D9383850-1598-4517-B04D-AEE323CEDFDA}"/>
    <dgm:cxn modelId="{17143773-EB04-4355-9F9E-3B9D075F4334}" srcId="{D0DDC8D0-91D3-4918-911B-A110F7BD3A58}" destId="{EFA4D38E-06B6-47FC-9E65-5D555AAAD078}" srcOrd="6" destOrd="0" parTransId="{37F53B80-4B99-4AED-A75A-365F75D0E17C}" sibTransId="{83B4AA69-435C-4841-8BFF-8B3EFF1DEC97}"/>
    <dgm:cxn modelId="{F2373957-9BE6-45EA-AB86-14C9A52F2411}" type="presOf" srcId="{E61E2DC8-149D-4026-B008-9493930C6345}" destId="{DD978F81-4395-41DC-8624-5EA2BA7E39DD}" srcOrd="0" destOrd="0" presId="urn:microsoft.com/office/officeart/2005/8/layout/vList2"/>
    <dgm:cxn modelId="{7353187D-E7DF-402E-9943-7BA33CD4C7F3}" type="presOf" srcId="{EFA4D38E-06B6-47FC-9E65-5D555AAAD078}" destId="{5FB90699-7115-4F1A-B99E-BFD5BB55CDEB}" srcOrd="0" destOrd="0" presId="urn:microsoft.com/office/officeart/2005/8/layout/vList2"/>
    <dgm:cxn modelId="{49402189-FCDF-48C9-88FC-0CFC1472B516}" type="presOf" srcId="{44AFDD2F-BAE6-4A3B-98C0-A7B9D258A95A}" destId="{190F0030-26AD-44C8-BAC7-D2813680D30C}" srcOrd="0" destOrd="0" presId="urn:microsoft.com/office/officeart/2005/8/layout/vList2"/>
    <dgm:cxn modelId="{D8C72390-4A17-4DE9-82E5-9AF9DFB3DCFA}" srcId="{D0DDC8D0-91D3-4918-911B-A110F7BD3A58}" destId="{E61E2DC8-149D-4026-B008-9493930C6345}" srcOrd="4" destOrd="0" parTransId="{232CE18B-629C-4EAA-834E-A054213C56A1}" sibTransId="{0485C627-ED59-4E67-B4C6-D3BAC591A9DA}"/>
    <dgm:cxn modelId="{7E26EC9C-9BFE-4C25-8A3F-24C6EF1B8D98}" srcId="{D0DDC8D0-91D3-4918-911B-A110F7BD3A58}" destId="{9E2388FA-50BB-41F6-86BA-974FAEE3CEE5}" srcOrd="1" destOrd="0" parTransId="{2A78BCA4-8F68-4D33-BAF1-60C0785A4245}" sibTransId="{AF98C26C-B0BB-4A5D-8127-AB31570B7023}"/>
    <dgm:cxn modelId="{8063C59D-22F4-4FD8-A2B1-08127EBFFCFE}" srcId="{D0DDC8D0-91D3-4918-911B-A110F7BD3A58}" destId="{91FF2F0A-E372-423A-89F2-BB897D79FF0C}" srcOrd="2" destOrd="0" parTransId="{74B0D621-2A63-4A7D-861C-4FAE7F83341B}" sibTransId="{2A813063-40C8-4EB3-ACA3-89C169129C2C}"/>
    <dgm:cxn modelId="{D54477DD-4012-43B6-9A92-8A03CB07EA53}" type="presOf" srcId="{D0DDC8D0-91D3-4918-911B-A110F7BD3A58}" destId="{9B5D1912-4FAD-482F-BEEF-F07CE8B2D09F}" srcOrd="0" destOrd="0" presId="urn:microsoft.com/office/officeart/2005/8/layout/vList2"/>
    <dgm:cxn modelId="{C5DAE5E7-F35E-4616-8A58-1A331E103137}" type="presOf" srcId="{572A0DCD-2FF1-4D83-95F0-4DC23AD08BA4}" destId="{FA076F1D-F7B2-47B1-8CAE-599DE6BDEF40}" srcOrd="0" destOrd="0" presId="urn:microsoft.com/office/officeart/2005/8/layout/vList2"/>
    <dgm:cxn modelId="{21D386C4-6D22-4223-8A74-F798F3C292F7}" type="presParOf" srcId="{9B5D1912-4FAD-482F-BEEF-F07CE8B2D09F}" destId="{190F0030-26AD-44C8-BAC7-D2813680D30C}" srcOrd="0" destOrd="0" presId="urn:microsoft.com/office/officeart/2005/8/layout/vList2"/>
    <dgm:cxn modelId="{B0D0D337-8F83-4E57-B8DF-F8F8DB80351D}" type="presParOf" srcId="{9B5D1912-4FAD-482F-BEEF-F07CE8B2D09F}" destId="{93CC9707-0331-40C7-ACE1-69C3499326DF}" srcOrd="1" destOrd="0" presId="urn:microsoft.com/office/officeart/2005/8/layout/vList2"/>
    <dgm:cxn modelId="{DBE2570E-44AC-46F7-BCAC-8176C835C0C1}" type="presParOf" srcId="{9B5D1912-4FAD-482F-BEEF-F07CE8B2D09F}" destId="{BFFFDC1D-2755-4110-8571-5CB05F190C84}" srcOrd="2" destOrd="0" presId="urn:microsoft.com/office/officeart/2005/8/layout/vList2"/>
    <dgm:cxn modelId="{F7B80D6B-9F81-4B8A-A28F-26C274A0A01B}" type="presParOf" srcId="{9B5D1912-4FAD-482F-BEEF-F07CE8B2D09F}" destId="{2A894690-F235-4299-A8A1-8488424B97B8}" srcOrd="3" destOrd="0" presId="urn:microsoft.com/office/officeart/2005/8/layout/vList2"/>
    <dgm:cxn modelId="{8617F24B-84D6-4FDA-87F9-BECF45A49B82}" type="presParOf" srcId="{9B5D1912-4FAD-482F-BEEF-F07CE8B2D09F}" destId="{E0AAD389-81CE-465B-838C-1B757FD1D83E}" srcOrd="4" destOrd="0" presId="urn:microsoft.com/office/officeart/2005/8/layout/vList2"/>
    <dgm:cxn modelId="{3355DE2C-79C0-4DB8-A60F-C4A4DD34FC94}" type="presParOf" srcId="{9B5D1912-4FAD-482F-BEEF-F07CE8B2D09F}" destId="{06E2C286-46CC-4487-A6B2-EBA59CBF7D26}" srcOrd="5" destOrd="0" presId="urn:microsoft.com/office/officeart/2005/8/layout/vList2"/>
    <dgm:cxn modelId="{6C3BD484-C989-4BA3-A0B5-787B5B7F60CD}" type="presParOf" srcId="{9B5D1912-4FAD-482F-BEEF-F07CE8B2D09F}" destId="{1AAC2609-B6ED-45AC-9EC7-C17A762721F6}" srcOrd="6" destOrd="0" presId="urn:microsoft.com/office/officeart/2005/8/layout/vList2"/>
    <dgm:cxn modelId="{6E71EC9A-D072-4975-BDF7-B6172B42572F}" type="presParOf" srcId="{9B5D1912-4FAD-482F-BEEF-F07CE8B2D09F}" destId="{8AA4F5E0-011F-49AF-BC1C-C7146FD956A7}" srcOrd="7" destOrd="0" presId="urn:microsoft.com/office/officeart/2005/8/layout/vList2"/>
    <dgm:cxn modelId="{75FD0F6E-FCBB-40D0-BC03-F9860F4816EB}" type="presParOf" srcId="{9B5D1912-4FAD-482F-BEEF-F07CE8B2D09F}" destId="{DD978F81-4395-41DC-8624-5EA2BA7E39DD}" srcOrd="8" destOrd="0" presId="urn:microsoft.com/office/officeart/2005/8/layout/vList2"/>
    <dgm:cxn modelId="{417DB810-690A-430F-93A1-E641B04D2B7A}" type="presParOf" srcId="{9B5D1912-4FAD-482F-BEEF-F07CE8B2D09F}" destId="{05E088D1-4653-40AC-AA14-F177727DEF9D}" srcOrd="9" destOrd="0" presId="urn:microsoft.com/office/officeart/2005/8/layout/vList2"/>
    <dgm:cxn modelId="{4092422C-0DA8-410B-98BA-B871D3CF941C}" type="presParOf" srcId="{9B5D1912-4FAD-482F-BEEF-F07CE8B2D09F}" destId="{FA076F1D-F7B2-47B1-8CAE-599DE6BDEF40}" srcOrd="10" destOrd="0" presId="urn:microsoft.com/office/officeart/2005/8/layout/vList2"/>
    <dgm:cxn modelId="{EC4A0312-1C65-4B56-B049-E8F78DD2E0B0}" type="presParOf" srcId="{9B5D1912-4FAD-482F-BEEF-F07CE8B2D09F}" destId="{85463467-0156-4CEB-9181-F3AE08F096B6}" srcOrd="11" destOrd="0" presId="urn:microsoft.com/office/officeart/2005/8/layout/vList2"/>
    <dgm:cxn modelId="{F4B0C30A-054C-48EF-9EB6-F6810504AB06}" type="presParOf" srcId="{9B5D1912-4FAD-482F-BEEF-F07CE8B2D09F}" destId="{5FB90699-7115-4F1A-B99E-BFD5BB55CDE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75EC1-C19A-4AD3-BD91-5CE590291AC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61D4BA0-EF02-4122-B908-D7699D8D3EA1}">
      <dgm:prSet/>
      <dgm:spPr/>
      <dgm:t>
        <a:bodyPr/>
        <a:lstStyle/>
        <a:p>
          <a:r>
            <a:rPr lang="en-US"/>
            <a:t>What do you notice in this photograph?  How do you think the lives of these children might be different from yours?</a:t>
          </a:r>
        </a:p>
      </dgm:t>
    </dgm:pt>
    <dgm:pt modelId="{D9ACDEF9-1836-4DF0-AC0C-DC6E88AD8844}" type="parTrans" cxnId="{00E1C917-632A-4CB0-AAB3-BC3B2A7C8D23}">
      <dgm:prSet/>
      <dgm:spPr/>
      <dgm:t>
        <a:bodyPr/>
        <a:lstStyle/>
        <a:p>
          <a:endParaRPr lang="en-US"/>
        </a:p>
      </dgm:t>
    </dgm:pt>
    <dgm:pt modelId="{BEEC8259-2822-463B-8C54-9A3D1505FB96}" type="sibTrans" cxnId="{00E1C917-632A-4CB0-AAB3-BC3B2A7C8D23}">
      <dgm:prSet/>
      <dgm:spPr/>
      <dgm:t>
        <a:bodyPr/>
        <a:lstStyle/>
        <a:p>
          <a:endParaRPr lang="en-US"/>
        </a:p>
      </dgm:t>
    </dgm:pt>
    <dgm:pt modelId="{DFE80BFC-5047-4B80-8092-5AF401946E00}" type="pres">
      <dgm:prSet presAssocID="{CB675EC1-C19A-4AD3-BD91-5CE590291AC9}" presName="linear" presStyleCnt="0">
        <dgm:presLayoutVars>
          <dgm:animLvl val="lvl"/>
          <dgm:resizeHandles val="exact"/>
        </dgm:presLayoutVars>
      </dgm:prSet>
      <dgm:spPr/>
    </dgm:pt>
    <dgm:pt modelId="{A621308E-D982-4DFC-B368-5AFE0A2868CA}" type="pres">
      <dgm:prSet presAssocID="{161D4BA0-EF02-4122-B908-D7699D8D3EA1}" presName="parentText" presStyleLbl="node1" presStyleIdx="0" presStyleCnt="1" custLinFactNeighborX="-1571" custLinFactNeighborY="-28378">
        <dgm:presLayoutVars>
          <dgm:chMax val="0"/>
          <dgm:bulletEnabled val="1"/>
        </dgm:presLayoutVars>
      </dgm:prSet>
      <dgm:spPr/>
    </dgm:pt>
  </dgm:ptLst>
  <dgm:cxnLst>
    <dgm:cxn modelId="{00E1C917-632A-4CB0-AAB3-BC3B2A7C8D23}" srcId="{CB675EC1-C19A-4AD3-BD91-5CE590291AC9}" destId="{161D4BA0-EF02-4122-B908-D7699D8D3EA1}" srcOrd="0" destOrd="0" parTransId="{D9ACDEF9-1836-4DF0-AC0C-DC6E88AD8844}" sibTransId="{BEEC8259-2822-463B-8C54-9A3D1505FB96}"/>
    <dgm:cxn modelId="{281A5039-548E-42D3-9F90-170ED82D5DAA}" type="presOf" srcId="{161D4BA0-EF02-4122-B908-D7699D8D3EA1}" destId="{A621308E-D982-4DFC-B368-5AFE0A2868CA}" srcOrd="0" destOrd="0" presId="urn:microsoft.com/office/officeart/2005/8/layout/vList2"/>
    <dgm:cxn modelId="{7ACE24B0-B3A9-469F-883F-2031E9B3E159}" type="presOf" srcId="{CB675EC1-C19A-4AD3-BD91-5CE590291AC9}" destId="{DFE80BFC-5047-4B80-8092-5AF401946E00}" srcOrd="0" destOrd="0" presId="urn:microsoft.com/office/officeart/2005/8/layout/vList2"/>
    <dgm:cxn modelId="{0FC5A223-DA34-418E-9406-565F6A0A6A54}" type="presParOf" srcId="{DFE80BFC-5047-4B80-8092-5AF401946E00}" destId="{A621308E-D982-4DFC-B368-5AFE0A2868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FB43E-AC44-4CB8-B6E0-67186AD9B5B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C0B9FB8-B7AB-4626-B5E4-D8384DA3E0D4}">
      <dgm:prSet/>
      <dgm:spPr/>
      <dgm:t>
        <a:bodyPr/>
        <a:lstStyle/>
        <a:p>
          <a:r>
            <a:rPr lang="en-US"/>
            <a:t>Look closely at this photograph.  Predict: What do you think is going on in the photo, and what is going to happen next?  </a:t>
          </a:r>
        </a:p>
      </dgm:t>
    </dgm:pt>
    <dgm:pt modelId="{A601836C-16FD-4A1F-A815-536386E194A0}" type="parTrans" cxnId="{2E4C722D-EEDF-40E8-95C3-FBBE98804384}">
      <dgm:prSet/>
      <dgm:spPr/>
      <dgm:t>
        <a:bodyPr/>
        <a:lstStyle/>
        <a:p>
          <a:endParaRPr lang="en-US"/>
        </a:p>
      </dgm:t>
    </dgm:pt>
    <dgm:pt modelId="{A08D7DFA-F78D-427D-831C-96B84EFF1186}" type="sibTrans" cxnId="{2E4C722D-EEDF-40E8-95C3-FBBE98804384}">
      <dgm:prSet/>
      <dgm:spPr/>
      <dgm:t>
        <a:bodyPr/>
        <a:lstStyle/>
        <a:p>
          <a:endParaRPr lang="en-US"/>
        </a:p>
      </dgm:t>
    </dgm:pt>
    <dgm:pt modelId="{01CDB549-A197-4F3E-95B8-62ED381C6338}" type="pres">
      <dgm:prSet presAssocID="{E62FB43E-AC44-4CB8-B6E0-67186AD9B5BB}" presName="linear" presStyleCnt="0">
        <dgm:presLayoutVars>
          <dgm:animLvl val="lvl"/>
          <dgm:resizeHandles val="exact"/>
        </dgm:presLayoutVars>
      </dgm:prSet>
      <dgm:spPr/>
    </dgm:pt>
    <dgm:pt modelId="{66CB6256-98BC-4853-B62F-9B0F2D971EFA}" type="pres">
      <dgm:prSet presAssocID="{EC0B9FB8-B7AB-4626-B5E4-D8384DA3E0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4C722D-EEDF-40E8-95C3-FBBE98804384}" srcId="{E62FB43E-AC44-4CB8-B6E0-67186AD9B5BB}" destId="{EC0B9FB8-B7AB-4626-B5E4-D8384DA3E0D4}" srcOrd="0" destOrd="0" parTransId="{A601836C-16FD-4A1F-A815-536386E194A0}" sibTransId="{A08D7DFA-F78D-427D-831C-96B84EFF1186}"/>
    <dgm:cxn modelId="{E51DC383-4D3C-407B-B0AD-C1E38436E679}" type="presOf" srcId="{E62FB43E-AC44-4CB8-B6E0-67186AD9B5BB}" destId="{01CDB549-A197-4F3E-95B8-62ED381C6338}" srcOrd="0" destOrd="0" presId="urn:microsoft.com/office/officeart/2005/8/layout/vList2"/>
    <dgm:cxn modelId="{CEEF8892-6A04-4F67-B95F-8CE663F16D02}" type="presOf" srcId="{EC0B9FB8-B7AB-4626-B5E4-D8384DA3E0D4}" destId="{66CB6256-98BC-4853-B62F-9B0F2D971EFA}" srcOrd="0" destOrd="0" presId="urn:microsoft.com/office/officeart/2005/8/layout/vList2"/>
    <dgm:cxn modelId="{A35138A0-A651-46F3-9D41-50127FCF51EC}" type="presParOf" srcId="{01CDB549-A197-4F3E-95B8-62ED381C6338}" destId="{66CB6256-98BC-4853-B62F-9B0F2D971E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AC18F-F08F-493D-8E3E-4936056ABC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F90E40-59CB-413D-9D5C-5B7D6B6E98E5}">
      <dgm:prSet/>
      <dgm:spPr/>
      <dgm:t>
        <a:bodyPr/>
        <a:lstStyle/>
        <a:p>
          <a:r>
            <a:rPr lang="en-US" dirty="0"/>
            <a:t>Why did the U.S. government come up with a plan with Mexico to bring farmworkers from Mexico to the United States in the 1910s?</a:t>
          </a:r>
        </a:p>
      </dgm:t>
    </dgm:pt>
    <dgm:pt modelId="{9BE7E770-76EF-4B26-B84B-CE478E41FC1B}" type="parTrans" cxnId="{E6DB7C0E-847C-4AFA-A3A7-5ABD2321518F}">
      <dgm:prSet/>
      <dgm:spPr/>
      <dgm:t>
        <a:bodyPr/>
        <a:lstStyle/>
        <a:p>
          <a:endParaRPr lang="en-US"/>
        </a:p>
      </dgm:t>
    </dgm:pt>
    <dgm:pt modelId="{EF43C32D-2D21-4D26-9394-3F1684E8E37E}" type="sibTrans" cxnId="{E6DB7C0E-847C-4AFA-A3A7-5ABD2321518F}">
      <dgm:prSet/>
      <dgm:spPr/>
      <dgm:t>
        <a:bodyPr/>
        <a:lstStyle/>
        <a:p>
          <a:endParaRPr lang="en-US"/>
        </a:p>
      </dgm:t>
    </dgm:pt>
    <dgm:pt modelId="{B8788B47-EF5A-4AAA-9976-728508820898}">
      <dgm:prSet/>
      <dgm:spPr/>
      <dgm:t>
        <a:bodyPr/>
        <a:lstStyle/>
        <a:p>
          <a:r>
            <a:rPr lang="en-US" dirty="0"/>
            <a:t>Why was the company town of Litchfield Park built? What buildings and businesses were included?</a:t>
          </a:r>
        </a:p>
      </dgm:t>
    </dgm:pt>
    <dgm:pt modelId="{2358677C-EEA7-417A-87DB-D9CCB5538915}" type="parTrans" cxnId="{120D6CBE-79B1-4AAB-95C5-6148DBA0B90D}">
      <dgm:prSet/>
      <dgm:spPr/>
      <dgm:t>
        <a:bodyPr/>
        <a:lstStyle/>
        <a:p>
          <a:endParaRPr lang="en-US"/>
        </a:p>
      </dgm:t>
    </dgm:pt>
    <dgm:pt modelId="{6EBB58E5-7CDB-4A95-AA52-85D2FF062FBC}" type="sibTrans" cxnId="{120D6CBE-79B1-4AAB-95C5-6148DBA0B90D}">
      <dgm:prSet/>
      <dgm:spPr/>
      <dgm:t>
        <a:bodyPr/>
        <a:lstStyle/>
        <a:p>
          <a:endParaRPr lang="en-US"/>
        </a:p>
      </dgm:t>
    </dgm:pt>
    <dgm:pt modelId="{151D643F-7D72-45BE-94ED-83CC3B7CC5E7}">
      <dgm:prSet/>
      <dgm:spPr/>
      <dgm:t>
        <a:bodyPr/>
        <a:lstStyle/>
        <a:p>
          <a:r>
            <a:rPr lang="en-US" dirty="0"/>
            <a:t>What were the houses for the families who lived in the camps like?</a:t>
          </a:r>
        </a:p>
      </dgm:t>
    </dgm:pt>
    <dgm:pt modelId="{A5E7F0D0-BC61-42EA-B485-4021E73C539F}" type="parTrans" cxnId="{2520BFB1-AA9A-4BDF-88DF-68542254DEC0}">
      <dgm:prSet/>
      <dgm:spPr/>
      <dgm:t>
        <a:bodyPr/>
        <a:lstStyle/>
        <a:p>
          <a:endParaRPr lang="en-US"/>
        </a:p>
      </dgm:t>
    </dgm:pt>
    <dgm:pt modelId="{6956CD36-5C31-4F6C-8FA2-2B56A154DB46}" type="sibTrans" cxnId="{2520BFB1-AA9A-4BDF-88DF-68542254DEC0}">
      <dgm:prSet/>
      <dgm:spPr/>
      <dgm:t>
        <a:bodyPr/>
        <a:lstStyle/>
        <a:p>
          <a:endParaRPr lang="en-US"/>
        </a:p>
      </dgm:t>
    </dgm:pt>
    <dgm:pt modelId="{D92574AB-B77C-4437-8701-C9A7E281EBC3}">
      <dgm:prSet/>
      <dgm:spPr/>
      <dgm:t>
        <a:bodyPr/>
        <a:lstStyle/>
        <a:p>
          <a:r>
            <a:rPr lang="en-US" dirty="0"/>
            <a:t>What kinds of things did people in the camps do for work and for fun?</a:t>
          </a:r>
        </a:p>
      </dgm:t>
    </dgm:pt>
    <dgm:pt modelId="{25DBDFED-D7A7-45DD-8EB3-7FC47C26FFEA}" type="parTrans" cxnId="{3B41812F-6866-4083-B02B-389EEBD1BBF1}">
      <dgm:prSet/>
      <dgm:spPr/>
      <dgm:t>
        <a:bodyPr/>
        <a:lstStyle/>
        <a:p>
          <a:endParaRPr lang="en-US"/>
        </a:p>
      </dgm:t>
    </dgm:pt>
    <dgm:pt modelId="{B6288D41-61EC-4C26-A183-F62C1508220C}" type="sibTrans" cxnId="{3B41812F-6866-4083-B02B-389EEBD1BBF1}">
      <dgm:prSet/>
      <dgm:spPr/>
      <dgm:t>
        <a:bodyPr/>
        <a:lstStyle/>
        <a:p>
          <a:endParaRPr lang="en-US"/>
        </a:p>
      </dgm:t>
    </dgm:pt>
    <dgm:pt modelId="{99A60CFF-4FC2-4E67-AA2E-55A3A1914008}">
      <dgm:prSet/>
      <dgm:spPr/>
      <dgm:t>
        <a:bodyPr/>
        <a:lstStyle/>
        <a:p>
          <a:r>
            <a:rPr lang="en-US" dirty="0"/>
            <a:t>What experiences did children have growing up in the camps? </a:t>
          </a:r>
        </a:p>
      </dgm:t>
    </dgm:pt>
    <dgm:pt modelId="{F480A884-3CAD-4552-BEE8-348316548129}" type="parTrans" cxnId="{6E4E05BC-33F5-413E-AA2C-CD6489AF91E9}">
      <dgm:prSet/>
      <dgm:spPr/>
      <dgm:t>
        <a:bodyPr/>
        <a:lstStyle/>
        <a:p>
          <a:endParaRPr lang="en-US"/>
        </a:p>
      </dgm:t>
    </dgm:pt>
    <dgm:pt modelId="{271F4D59-D34B-4C6A-BA70-ABDE9DD404D1}" type="sibTrans" cxnId="{6E4E05BC-33F5-413E-AA2C-CD6489AF91E9}">
      <dgm:prSet/>
      <dgm:spPr/>
      <dgm:t>
        <a:bodyPr/>
        <a:lstStyle/>
        <a:p>
          <a:endParaRPr lang="en-US"/>
        </a:p>
      </dgm:t>
    </dgm:pt>
    <dgm:pt modelId="{744153D6-21FC-4555-BA4F-1765435E5649}">
      <dgm:prSet/>
      <dgm:spPr/>
      <dgm:t>
        <a:bodyPr/>
        <a:lstStyle/>
        <a:p>
          <a:r>
            <a:rPr lang="en-US" dirty="0"/>
            <a:t>What was school like for the children growing up in the camps?</a:t>
          </a:r>
        </a:p>
      </dgm:t>
    </dgm:pt>
    <dgm:pt modelId="{0AAB3E4D-CE3C-4865-BB1E-432814C14050}" type="parTrans" cxnId="{5C26FF68-C2EC-4D7D-BA88-C57FECC922A5}">
      <dgm:prSet/>
      <dgm:spPr/>
      <dgm:t>
        <a:bodyPr/>
        <a:lstStyle/>
        <a:p>
          <a:endParaRPr lang="en-US"/>
        </a:p>
      </dgm:t>
    </dgm:pt>
    <dgm:pt modelId="{99EAD3D2-EDC4-4959-8D0E-3587D0FB14E2}" type="sibTrans" cxnId="{5C26FF68-C2EC-4D7D-BA88-C57FECC922A5}">
      <dgm:prSet/>
      <dgm:spPr/>
      <dgm:t>
        <a:bodyPr/>
        <a:lstStyle/>
        <a:p>
          <a:endParaRPr lang="en-US"/>
        </a:p>
      </dgm:t>
    </dgm:pt>
    <dgm:pt modelId="{FD09F37B-807A-48FF-B614-426244737C45}">
      <dgm:prSet/>
      <dgm:spPr/>
      <dgm:t>
        <a:bodyPr/>
        <a:lstStyle/>
        <a:p>
          <a:r>
            <a:rPr lang="en-US"/>
            <a:t>What has changed since the days of the camps? What places have remained?</a:t>
          </a:r>
        </a:p>
      </dgm:t>
    </dgm:pt>
    <dgm:pt modelId="{8FB5AF92-CACD-45FA-AAAE-8E5DE1A11755}" type="parTrans" cxnId="{4B544F09-37D8-4BE6-B7F8-8DB197E82B77}">
      <dgm:prSet/>
      <dgm:spPr/>
      <dgm:t>
        <a:bodyPr/>
        <a:lstStyle/>
        <a:p>
          <a:endParaRPr lang="en-US"/>
        </a:p>
      </dgm:t>
    </dgm:pt>
    <dgm:pt modelId="{9E39FA32-D359-42D7-83C9-F5780DC79979}" type="sibTrans" cxnId="{4B544F09-37D8-4BE6-B7F8-8DB197E82B77}">
      <dgm:prSet/>
      <dgm:spPr/>
      <dgm:t>
        <a:bodyPr/>
        <a:lstStyle/>
        <a:p>
          <a:endParaRPr lang="en-US"/>
        </a:p>
      </dgm:t>
    </dgm:pt>
    <dgm:pt modelId="{42AC8682-74E9-4D97-92F1-23DA4C54D721}">
      <dgm:prSet/>
      <dgm:spPr/>
      <dgm:t>
        <a:bodyPr/>
        <a:lstStyle/>
        <a:p>
          <a:r>
            <a:rPr lang="en-US"/>
            <a:t>What is a community?</a:t>
          </a:r>
        </a:p>
      </dgm:t>
    </dgm:pt>
    <dgm:pt modelId="{BE162FB3-2485-4F85-BBFE-F9B863B5269A}" type="parTrans" cxnId="{A06C2D05-4696-45BE-8841-CE65F51562F6}">
      <dgm:prSet/>
      <dgm:spPr/>
      <dgm:t>
        <a:bodyPr/>
        <a:lstStyle/>
        <a:p>
          <a:endParaRPr lang="en-US"/>
        </a:p>
      </dgm:t>
    </dgm:pt>
    <dgm:pt modelId="{A076B2CC-C406-4D52-9E58-C2A00B174DCF}" type="sibTrans" cxnId="{A06C2D05-4696-45BE-8841-CE65F51562F6}">
      <dgm:prSet/>
      <dgm:spPr/>
      <dgm:t>
        <a:bodyPr/>
        <a:lstStyle/>
        <a:p>
          <a:endParaRPr lang="en-US"/>
        </a:p>
      </dgm:t>
    </dgm:pt>
    <dgm:pt modelId="{555FF8B0-C903-4922-B32F-7E4F29AC3D0F}" type="pres">
      <dgm:prSet presAssocID="{403AC18F-F08F-493D-8E3E-4936056ABC32}" presName="linear" presStyleCnt="0">
        <dgm:presLayoutVars>
          <dgm:animLvl val="lvl"/>
          <dgm:resizeHandles val="exact"/>
        </dgm:presLayoutVars>
      </dgm:prSet>
      <dgm:spPr/>
    </dgm:pt>
    <dgm:pt modelId="{E31D1B2E-4312-44DB-99A1-581717403130}" type="pres">
      <dgm:prSet presAssocID="{B8F90E40-59CB-413D-9D5C-5B7D6B6E98E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836C691-4035-4532-A58D-A7A22FCE84BB}" type="pres">
      <dgm:prSet presAssocID="{EF43C32D-2D21-4D26-9394-3F1684E8E37E}" presName="spacer" presStyleCnt="0"/>
      <dgm:spPr/>
    </dgm:pt>
    <dgm:pt modelId="{2B8EC89D-3000-46A4-9F21-5C9CAE2BC663}" type="pres">
      <dgm:prSet presAssocID="{B8788B47-EF5A-4AAA-9976-7285088208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5B7BD3E-35F9-4524-A4CC-C5BCE737C297}" type="pres">
      <dgm:prSet presAssocID="{6EBB58E5-7CDB-4A95-AA52-85D2FF062FBC}" presName="spacer" presStyleCnt="0"/>
      <dgm:spPr/>
    </dgm:pt>
    <dgm:pt modelId="{705DD795-5C19-42CC-9D32-B9FC0AAD8154}" type="pres">
      <dgm:prSet presAssocID="{151D643F-7D72-45BE-94ED-83CC3B7CC5E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AC8173F-D873-4FBD-A978-FA4CCCE70C53}" type="pres">
      <dgm:prSet presAssocID="{6956CD36-5C31-4F6C-8FA2-2B56A154DB46}" presName="spacer" presStyleCnt="0"/>
      <dgm:spPr/>
    </dgm:pt>
    <dgm:pt modelId="{FDA01E9D-6869-404B-9B63-5DBD8ED3EA41}" type="pres">
      <dgm:prSet presAssocID="{D92574AB-B77C-4437-8701-C9A7E281EBC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2D41160-3A11-4F48-B898-A691B1C2E0E1}" type="pres">
      <dgm:prSet presAssocID="{B6288D41-61EC-4C26-A183-F62C1508220C}" presName="spacer" presStyleCnt="0"/>
      <dgm:spPr/>
    </dgm:pt>
    <dgm:pt modelId="{AC022ECF-AA38-4A16-BDCB-C9F666E46E1B}" type="pres">
      <dgm:prSet presAssocID="{99A60CFF-4FC2-4E67-AA2E-55A3A191400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D5579E8-693D-427B-9438-4DE61142F884}" type="pres">
      <dgm:prSet presAssocID="{271F4D59-D34B-4C6A-BA70-ABDE9DD404D1}" presName="spacer" presStyleCnt="0"/>
      <dgm:spPr/>
    </dgm:pt>
    <dgm:pt modelId="{6A59615C-3EA8-4378-B2AE-E076784F9D1B}" type="pres">
      <dgm:prSet presAssocID="{744153D6-21FC-4555-BA4F-1765435E564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0AC3BE2-70BE-4CCA-B650-68A91B37DE08}" type="pres">
      <dgm:prSet presAssocID="{99EAD3D2-EDC4-4959-8D0E-3587D0FB14E2}" presName="spacer" presStyleCnt="0"/>
      <dgm:spPr/>
    </dgm:pt>
    <dgm:pt modelId="{81C14E10-C38D-46BF-88EF-0960E30389D3}" type="pres">
      <dgm:prSet presAssocID="{FD09F37B-807A-48FF-B614-426244737C4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A7448A8-2B7F-414F-99F4-2683595FBB1B}" type="pres">
      <dgm:prSet presAssocID="{9E39FA32-D359-42D7-83C9-F5780DC79979}" presName="spacer" presStyleCnt="0"/>
      <dgm:spPr/>
    </dgm:pt>
    <dgm:pt modelId="{E91AFF1A-4255-4B15-AD43-87C4D461F07E}" type="pres">
      <dgm:prSet presAssocID="{42AC8682-74E9-4D97-92F1-23DA4C54D7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06C2D05-4696-45BE-8841-CE65F51562F6}" srcId="{403AC18F-F08F-493D-8E3E-4936056ABC32}" destId="{42AC8682-74E9-4D97-92F1-23DA4C54D721}" srcOrd="7" destOrd="0" parTransId="{BE162FB3-2485-4F85-BBFE-F9B863B5269A}" sibTransId="{A076B2CC-C406-4D52-9E58-C2A00B174DCF}"/>
    <dgm:cxn modelId="{4B544F09-37D8-4BE6-B7F8-8DB197E82B77}" srcId="{403AC18F-F08F-493D-8E3E-4936056ABC32}" destId="{FD09F37B-807A-48FF-B614-426244737C45}" srcOrd="6" destOrd="0" parTransId="{8FB5AF92-CACD-45FA-AAAE-8E5DE1A11755}" sibTransId="{9E39FA32-D359-42D7-83C9-F5780DC79979}"/>
    <dgm:cxn modelId="{E6DB7C0E-847C-4AFA-A3A7-5ABD2321518F}" srcId="{403AC18F-F08F-493D-8E3E-4936056ABC32}" destId="{B8F90E40-59CB-413D-9D5C-5B7D6B6E98E5}" srcOrd="0" destOrd="0" parTransId="{9BE7E770-76EF-4B26-B84B-CE478E41FC1B}" sibTransId="{EF43C32D-2D21-4D26-9394-3F1684E8E37E}"/>
    <dgm:cxn modelId="{5FA8F21C-BCFE-41D9-BA5D-2BFEB8486771}" type="presOf" srcId="{403AC18F-F08F-493D-8E3E-4936056ABC32}" destId="{555FF8B0-C903-4922-B32F-7E4F29AC3D0F}" srcOrd="0" destOrd="0" presId="urn:microsoft.com/office/officeart/2005/8/layout/vList2"/>
    <dgm:cxn modelId="{3B41812F-6866-4083-B02B-389EEBD1BBF1}" srcId="{403AC18F-F08F-493D-8E3E-4936056ABC32}" destId="{D92574AB-B77C-4437-8701-C9A7E281EBC3}" srcOrd="3" destOrd="0" parTransId="{25DBDFED-D7A7-45DD-8EB3-7FC47C26FFEA}" sibTransId="{B6288D41-61EC-4C26-A183-F62C1508220C}"/>
    <dgm:cxn modelId="{E8AA8037-1F44-4134-9E60-3CE0A5BCC0F3}" type="presOf" srcId="{151D643F-7D72-45BE-94ED-83CC3B7CC5E7}" destId="{705DD795-5C19-42CC-9D32-B9FC0AAD8154}" srcOrd="0" destOrd="0" presId="urn:microsoft.com/office/officeart/2005/8/layout/vList2"/>
    <dgm:cxn modelId="{C3752D61-0284-4840-A4FE-42FA977FCB4B}" type="presOf" srcId="{99A60CFF-4FC2-4E67-AA2E-55A3A1914008}" destId="{AC022ECF-AA38-4A16-BDCB-C9F666E46E1B}" srcOrd="0" destOrd="0" presId="urn:microsoft.com/office/officeart/2005/8/layout/vList2"/>
    <dgm:cxn modelId="{5C26FF68-C2EC-4D7D-BA88-C57FECC922A5}" srcId="{403AC18F-F08F-493D-8E3E-4936056ABC32}" destId="{744153D6-21FC-4555-BA4F-1765435E5649}" srcOrd="5" destOrd="0" parTransId="{0AAB3E4D-CE3C-4865-BB1E-432814C14050}" sibTransId="{99EAD3D2-EDC4-4959-8D0E-3587D0FB14E2}"/>
    <dgm:cxn modelId="{EAFC4171-8D09-4FEF-99B3-0BE140E5BA47}" type="presOf" srcId="{42AC8682-74E9-4D97-92F1-23DA4C54D721}" destId="{E91AFF1A-4255-4B15-AD43-87C4D461F07E}" srcOrd="0" destOrd="0" presId="urn:microsoft.com/office/officeart/2005/8/layout/vList2"/>
    <dgm:cxn modelId="{3CBB9696-3730-469B-9A15-E4A77EE03C52}" type="presOf" srcId="{744153D6-21FC-4555-BA4F-1765435E5649}" destId="{6A59615C-3EA8-4378-B2AE-E076784F9D1B}" srcOrd="0" destOrd="0" presId="urn:microsoft.com/office/officeart/2005/8/layout/vList2"/>
    <dgm:cxn modelId="{85A360AE-F814-44F7-8E5E-0767BBFA537F}" type="presOf" srcId="{B8F90E40-59CB-413D-9D5C-5B7D6B6E98E5}" destId="{E31D1B2E-4312-44DB-99A1-581717403130}" srcOrd="0" destOrd="0" presId="urn:microsoft.com/office/officeart/2005/8/layout/vList2"/>
    <dgm:cxn modelId="{2520BFB1-AA9A-4BDF-88DF-68542254DEC0}" srcId="{403AC18F-F08F-493D-8E3E-4936056ABC32}" destId="{151D643F-7D72-45BE-94ED-83CC3B7CC5E7}" srcOrd="2" destOrd="0" parTransId="{A5E7F0D0-BC61-42EA-B485-4021E73C539F}" sibTransId="{6956CD36-5C31-4F6C-8FA2-2B56A154DB46}"/>
    <dgm:cxn modelId="{6E4E05BC-33F5-413E-AA2C-CD6489AF91E9}" srcId="{403AC18F-F08F-493D-8E3E-4936056ABC32}" destId="{99A60CFF-4FC2-4E67-AA2E-55A3A1914008}" srcOrd="4" destOrd="0" parTransId="{F480A884-3CAD-4552-BEE8-348316548129}" sibTransId="{271F4D59-D34B-4C6A-BA70-ABDE9DD404D1}"/>
    <dgm:cxn modelId="{120D6CBE-79B1-4AAB-95C5-6148DBA0B90D}" srcId="{403AC18F-F08F-493D-8E3E-4936056ABC32}" destId="{B8788B47-EF5A-4AAA-9976-728508820898}" srcOrd="1" destOrd="0" parTransId="{2358677C-EEA7-417A-87DB-D9CCB5538915}" sibTransId="{6EBB58E5-7CDB-4A95-AA52-85D2FF062FBC}"/>
    <dgm:cxn modelId="{098234C4-5AFB-4A29-A926-EA8479E811E1}" type="presOf" srcId="{B8788B47-EF5A-4AAA-9976-728508820898}" destId="{2B8EC89D-3000-46A4-9F21-5C9CAE2BC663}" srcOrd="0" destOrd="0" presId="urn:microsoft.com/office/officeart/2005/8/layout/vList2"/>
    <dgm:cxn modelId="{D533A9ED-9B65-499B-8F66-62C6797461EC}" type="presOf" srcId="{D92574AB-B77C-4437-8701-C9A7E281EBC3}" destId="{FDA01E9D-6869-404B-9B63-5DBD8ED3EA41}" srcOrd="0" destOrd="0" presId="urn:microsoft.com/office/officeart/2005/8/layout/vList2"/>
    <dgm:cxn modelId="{E8657CEE-5DAD-448C-AAD0-9CF186CAAFCE}" type="presOf" srcId="{FD09F37B-807A-48FF-B614-426244737C45}" destId="{81C14E10-C38D-46BF-88EF-0960E30389D3}" srcOrd="0" destOrd="0" presId="urn:microsoft.com/office/officeart/2005/8/layout/vList2"/>
    <dgm:cxn modelId="{3E862BB4-A497-42EC-A967-45BF0818A68B}" type="presParOf" srcId="{555FF8B0-C903-4922-B32F-7E4F29AC3D0F}" destId="{E31D1B2E-4312-44DB-99A1-581717403130}" srcOrd="0" destOrd="0" presId="urn:microsoft.com/office/officeart/2005/8/layout/vList2"/>
    <dgm:cxn modelId="{EEFC760E-5400-4CBB-9C2F-BA7F3B398E9B}" type="presParOf" srcId="{555FF8B0-C903-4922-B32F-7E4F29AC3D0F}" destId="{F836C691-4035-4532-A58D-A7A22FCE84BB}" srcOrd="1" destOrd="0" presId="urn:microsoft.com/office/officeart/2005/8/layout/vList2"/>
    <dgm:cxn modelId="{923A12BF-3416-425C-9012-AEFEB1834EA5}" type="presParOf" srcId="{555FF8B0-C903-4922-B32F-7E4F29AC3D0F}" destId="{2B8EC89D-3000-46A4-9F21-5C9CAE2BC663}" srcOrd="2" destOrd="0" presId="urn:microsoft.com/office/officeart/2005/8/layout/vList2"/>
    <dgm:cxn modelId="{8E8ABFA0-F6D8-478F-A093-FB3EEC089C5D}" type="presParOf" srcId="{555FF8B0-C903-4922-B32F-7E4F29AC3D0F}" destId="{A5B7BD3E-35F9-4524-A4CC-C5BCE737C297}" srcOrd="3" destOrd="0" presId="urn:microsoft.com/office/officeart/2005/8/layout/vList2"/>
    <dgm:cxn modelId="{B9044206-F5BE-4E52-9FB2-88CB6A5EA437}" type="presParOf" srcId="{555FF8B0-C903-4922-B32F-7E4F29AC3D0F}" destId="{705DD795-5C19-42CC-9D32-B9FC0AAD8154}" srcOrd="4" destOrd="0" presId="urn:microsoft.com/office/officeart/2005/8/layout/vList2"/>
    <dgm:cxn modelId="{BDABE5AF-26CF-44AD-BD82-DC22FA5E73E0}" type="presParOf" srcId="{555FF8B0-C903-4922-B32F-7E4F29AC3D0F}" destId="{DAC8173F-D873-4FBD-A978-FA4CCCE70C53}" srcOrd="5" destOrd="0" presId="urn:microsoft.com/office/officeart/2005/8/layout/vList2"/>
    <dgm:cxn modelId="{334B9D58-30C7-45F5-BD6E-F2AF8089F360}" type="presParOf" srcId="{555FF8B0-C903-4922-B32F-7E4F29AC3D0F}" destId="{FDA01E9D-6869-404B-9B63-5DBD8ED3EA41}" srcOrd="6" destOrd="0" presId="urn:microsoft.com/office/officeart/2005/8/layout/vList2"/>
    <dgm:cxn modelId="{F881ED2E-442C-4F74-9E2A-C297187CCD4D}" type="presParOf" srcId="{555FF8B0-C903-4922-B32F-7E4F29AC3D0F}" destId="{92D41160-3A11-4F48-B898-A691B1C2E0E1}" srcOrd="7" destOrd="0" presId="urn:microsoft.com/office/officeart/2005/8/layout/vList2"/>
    <dgm:cxn modelId="{9F4BBA78-CDFD-47BF-9FB7-145861DEACC8}" type="presParOf" srcId="{555FF8B0-C903-4922-B32F-7E4F29AC3D0F}" destId="{AC022ECF-AA38-4A16-BDCB-C9F666E46E1B}" srcOrd="8" destOrd="0" presId="urn:microsoft.com/office/officeart/2005/8/layout/vList2"/>
    <dgm:cxn modelId="{D3626041-6042-4C8B-B074-9CEA8CE5B1B4}" type="presParOf" srcId="{555FF8B0-C903-4922-B32F-7E4F29AC3D0F}" destId="{2D5579E8-693D-427B-9438-4DE61142F884}" srcOrd="9" destOrd="0" presId="urn:microsoft.com/office/officeart/2005/8/layout/vList2"/>
    <dgm:cxn modelId="{D0D962B5-8916-4EE9-A3EC-546BEDB8234B}" type="presParOf" srcId="{555FF8B0-C903-4922-B32F-7E4F29AC3D0F}" destId="{6A59615C-3EA8-4378-B2AE-E076784F9D1B}" srcOrd="10" destOrd="0" presId="urn:microsoft.com/office/officeart/2005/8/layout/vList2"/>
    <dgm:cxn modelId="{3347A0F9-51F4-4ACB-B40C-8AE765273086}" type="presParOf" srcId="{555FF8B0-C903-4922-B32F-7E4F29AC3D0F}" destId="{E0AC3BE2-70BE-4CCA-B650-68A91B37DE08}" srcOrd="11" destOrd="0" presId="urn:microsoft.com/office/officeart/2005/8/layout/vList2"/>
    <dgm:cxn modelId="{D7C783AE-B9FE-4554-8C34-0CAC318FBC6A}" type="presParOf" srcId="{555FF8B0-C903-4922-B32F-7E4F29AC3D0F}" destId="{81C14E10-C38D-46BF-88EF-0960E30389D3}" srcOrd="12" destOrd="0" presId="urn:microsoft.com/office/officeart/2005/8/layout/vList2"/>
    <dgm:cxn modelId="{804B218B-B1A4-4EE7-8654-A1E04D267738}" type="presParOf" srcId="{555FF8B0-C903-4922-B32F-7E4F29AC3D0F}" destId="{BA7448A8-2B7F-414F-99F4-2683595FBB1B}" srcOrd="13" destOrd="0" presId="urn:microsoft.com/office/officeart/2005/8/layout/vList2"/>
    <dgm:cxn modelId="{6EE46EE9-92CE-4C3A-BF5A-F1F0D5094FBE}" type="presParOf" srcId="{555FF8B0-C903-4922-B32F-7E4F29AC3D0F}" destId="{E91AFF1A-4255-4B15-AD43-87C4D461F07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0030-26AD-44C8-BAC7-D2813680D30C}">
      <dsp:nvSpPr>
        <dsp:cNvPr id="0" name=""/>
        <dsp:cNvSpPr/>
      </dsp:nvSpPr>
      <dsp:spPr>
        <a:xfrm>
          <a:off x="0" y="694854"/>
          <a:ext cx="9743440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a community?</a:t>
          </a:r>
        </a:p>
      </dsp:txBody>
      <dsp:txXfrm>
        <a:off x="27415" y="722269"/>
        <a:ext cx="9688610" cy="506769"/>
      </dsp:txXfrm>
    </dsp:sp>
    <dsp:sp modelId="{BFFFDC1D-2755-4110-8571-5CB05F190C84}">
      <dsp:nvSpPr>
        <dsp:cNvPr id="0" name=""/>
        <dsp:cNvSpPr/>
      </dsp:nvSpPr>
      <dsp:spPr>
        <a:xfrm>
          <a:off x="0" y="1325574"/>
          <a:ext cx="9743440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does a community begin?</a:t>
          </a:r>
        </a:p>
      </dsp:txBody>
      <dsp:txXfrm>
        <a:off x="27415" y="1352989"/>
        <a:ext cx="9688610" cy="506769"/>
      </dsp:txXfrm>
    </dsp:sp>
    <dsp:sp modelId="{E0AAD389-81CE-465B-838C-1B757FD1D83E}">
      <dsp:nvSpPr>
        <dsp:cNvPr id="0" name=""/>
        <dsp:cNvSpPr/>
      </dsp:nvSpPr>
      <dsp:spPr>
        <a:xfrm>
          <a:off x="0" y="1956294"/>
          <a:ext cx="9743440" cy="561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migration?</a:t>
          </a:r>
        </a:p>
      </dsp:txBody>
      <dsp:txXfrm>
        <a:off x="27415" y="1983709"/>
        <a:ext cx="9688610" cy="506769"/>
      </dsp:txXfrm>
    </dsp:sp>
    <dsp:sp modelId="{1AAC2609-B6ED-45AC-9EC7-C17A762721F6}">
      <dsp:nvSpPr>
        <dsp:cNvPr id="0" name=""/>
        <dsp:cNvSpPr/>
      </dsp:nvSpPr>
      <dsp:spPr>
        <a:xfrm>
          <a:off x="0" y="2587014"/>
          <a:ext cx="9743440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 do people migrate?</a:t>
          </a:r>
        </a:p>
      </dsp:txBody>
      <dsp:txXfrm>
        <a:off x="27415" y="2614429"/>
        <a:ext cx="9688610" cy="506769"/>
      </dsp:txXfrm>
    </dsp:sp>
    <dsp:sp modelId="{DD978F81-4395-41DC-8624-5EA2BA7E39DD}">
      <dsp:nvSpPr>
        <dsp:cNvPr id="0" name=""/>
        <dsp:cNvSpPr/>
      </dsp:nvSpPr>
      <dsp:spPr>
        <a:xfrm>
          <a:off x="0" y="3217734"/>
          <a:ext cx="9743440" cy="5615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kinds of things do people do to create a sense of community?</a:t>
          </a:r>
        </a:p>
      </dsp:txBody>
      <dsp:txXfrm>
        <a:off x="27415" y="3245149"/>
        <a:ext cx="9688610" cy="506769"/>
      </dsp:txXfrm>
    </dsp:sp>
    <dsp:sp modelId="{FA076F1D-F7B2-47B1-8CAE-599DE6BDEF40}">
      <dsp:nvSpPr>
        <dsp:cNvPr id="0" name=""/>
        <dsp:cNvSpPr/>
      </dsp:nvSpPr>
      <dsp:spPr>
        <a:xfrm>
          <a:off x="0" y="3848454"/>
          <a:ext cx="9743440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 newcomers to a community adapt to their new environment?</a:t>
          </a:r>
        </a:p>
      </dsp:txBody>
      <dsp:txXfrm>
        <a:off x="27415" y="3875869"/>
        <a:ext cx="9688610" cy="506769"/>
      </dsp:txXfrm>
    </dsp:sp>
    <dsp:sp modelId="{5FB90699-7115-4F1A-B99E-BFD5BB55CDEB}">
      <dsp:nvSpPr>
        <dsp:cNvPr id="0" name=""/>
        <dsp:cNvSpPr/>
      </dsp:nvSpPr>
      <dsp:spPr>
        <a:xfrm>
          <a:off x="0" y="4479174"/>
          <a:ext cx="9743440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 members of a community maintain their own culture?</a:t>
          </a:r>
        </a:p>
      </dsp:txBody>
      <dsp:txXfrm>
        <a:off x="27415" y="4506589"/>
        <a:ext cx="9688610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308E-D982-4DFC-B368-5AFE0A2868CA}">
      <dsp:nvSpPr>
        <dsp:cNvPr id="0" name=""/>
        <dsp:cNvSpPr/>
      </dsp:nvSpPr>
      <dsp:spPr>
        <a:xfrm>
          <a:off x="0" y="0"/>
          <a:ext cx="3080824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do you notice in this photograph?  How do you think the lives of these children might be different from yours?</a:t>
          </a:r>
        </a:p>
      </dsp:txBody>
      <dsp:txXfrm>
        <a:off x="69908" y="69908"/>
        <a:ext cx="2941008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B6256-98BC-4853-B62F-9B0F2D971EFA}">
      <dsp:nvSpPr>
        <dsp:cNvPr id="0" name=""/>
        <dsp:cNvSpPr/>
      </dsp:nvSpPr>
      <dsp:spPr>
        <a:xfrm>
          <a:off x="0" y="41782"/>
          <a:ext cx="2716080" cy="1670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 closely at this photograph.  Predict: What do you think is going on in the photo, and what is going to happen next?  </a:t>
          </a:r>
        </a:p>
      </dsp:txBody>
      <dsp:txXfrm>
        <a:off x="81560" y="123342"/>
        <a:ext cx="2552960" cy="150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1B2E-4312-44DB-99A1-581717403130}">
      <dsp:nvSpPr>
        <dsp:cNvPr id="0" name=""/>
        <dsp:cNvSpPr/>
      </dsp:nvSpPr>
      <dsp:spPr>
        <a:xfrm>
          <a:off x="0" y="86214"/>
          <a:ext cx="9268771" cy="656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Why did the U.S. government come up with a plan with Mexico to bring farmworkers from Mexico to the United States in the 1910s?</a:t>
          </a:r>
        </a:p>
      </dsp:txBody>
      <dsp:txXfrm>
        <a:off x="32041" y="118255"/>
        <a:ext cx="9204689" cy="592288"/>
      </dsp:txXfrm>
    </dsp:sp>
    <dsp:sp modelId="{2B8EC89D-3000-46A4-9F21-5C9CAE2BC663}">
      <dsp:nvSpPr>
        <dsp:cNvPr id="0" name=""/>
        <dsp:cNvSpPr/>
      </dsp:nvSpPr>
      <dsp:spPr>
        <a:xfrm>
          <a:off x="0" y="791544"/>
          <a:ext cx="9268771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Why was the company town of Litchfield Park built? What buildings and businesses were included?</a:t>
          </a:r>
        </a:p>
      </dsp:txBody>
      <dsp:txXfrm>
        <a:off x="32041" y="823585"/>
        <a:ext cx="9204689" cy="592288"/>
      </dsp:txXfrm>
    </dsp:sp>
    <dsp:sp modelId="{705DD795-5C19-42CC-9D32-B9FC0AAD8154}">
      <dsp:nvSpPr>
        <dsp:cNvPr id="0" name=""/>
        <dsp:cNvSpPr/>
      </dsp:nvSpPr>
      <dsp:spPr>
        <a:xfrm>
          <a:off x="0" y="1496874"/>
          <a:ext cx="9268771" cy="656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were the houses for the families who lived in the camps like?</a:t>
          </a:r>
        </a:p>
      </dsp:txBody>
      <dsp:txXfrm>
        <a:off x="32041" y="1528915"/>
        <a:ext cx="9204689" cy="592288"/>
      </dsp:txXfrm>
    </dsp:sp>
    <dsp:sp modelId="{FDA01E9D-6869-404B-9B63-5DBD8ED3EA41}">
      <dsp:nvSpPr>
        <dsp:cNvPr id="0" name=""/>
        <dsp:cNvSpPr/>
      </dsp:nvSpPr>
      <dsp:spPr>
        <a:xfrm>
          <a:off x="0" y="2202204"/>
          <a:ext cx="9268771" cy="656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kinds of things did people in the camps do for work and for fun?</a:t>
          </a:r>
        </a:p>
      </dsp:txBody>
      <dsp:txXfrm>
        <a:off x="32041" y="2234245"/>
        <a:ext cx="9204689" cy="592288"/>
      </dsp:txXfrm>
    </dsp:sp>
    <dsp:sp modelId="{AC022ECF-AA38-4A16-BDCB-C9F666E46E1B}">
      <dsp:nvSpPr>
        <dsp:cNvPr id="0" name=""/>
        <dsp:cNvSpPr/>
      </dsp:nvSpPr>
      <dsp:spPr>
        <a:xfrm>
          <a:off x="0" y="2907534"/>
          <a:ext cx="9268771" cy="6563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experiences did children have growing up in the camps? </a:t>
          </a:r>
        </a:p>
      </dsp:txBody>
      <dsp:txXfrm>
        <a:off x="32041" y="2939575"/>
        <a:ext cx="9204689" cy="592288"/>
      </dsp:txXfrm>
    </dsp:sp>
    <dsp:sp modelId="{6A59615C-3EA8-4378-B2AE-E076784F9D1B}">
      <dsp:nvSpPr>
        <dsp:cNvPr id="0" name=""/>
        <dsp:cNvSpPr/>
      </dsp:nvSpPr>
      <dsp:spPr>
        <a:xfrm>
          <a:off x="0" y="3612864"/>
          <a:ext cx="9268771" cy="656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was school like for the children growing up in the camps?</a:t>
          </a:r>
        </a:p>
      </dsp:txBody>
      <dsp:txXfrm>
        <a:off x="32041" y="3644905"/>
        <a:ext cx="9204689" cy="592288"/>
      </dsp:txXfrm>
    </dsp:sp>
    <dsp:sp modelId="{81C14E10-C38D-46BF-88EF-0960E30389D3}">
      <dsp:nvSpPr>
        <dsp:cNvPr id="0" name=""/>
        <dsp:cNvSpPr/>
      </dsp:nvSpPr>
      <dsp:spPr>
        <a:xfrm>
          <a:off x="0" y="4318194"/>
          <a:ext cx="9268771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has changed since the days of the camps? What places have remained?</a:t>
          </a:r>
        </a:p>
      </dsp:txBody>
      <dsp:txXfrm>
        <a:off x="32041" y="4350235"/>
        <a:ext cx="9204689" cy="592288"/>
      </dsp:txXfrm>
    </dsp:sp>
    <dsp:sp modelId="{E91AFF1A-4255-4B15-AD43-87C4D461F07E}">
      <dsp:nvSpPr>
        <dsp:cNvPr id="0" name=""/>
        <dsp:cNvSpPr/>
      </dsp:nvSpPr>
      <dsp:spPr>
        <a:xfrm>
          <a:off x="0" y="5023524"/>
          <a:ext cx="9268771" cy="656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is a community?</a:t>
          </a:r>
        </a:p>
      </dsp:txBody>
      <dsp:txXfrm>
        <a:off x="32041" y="5055565"/>
        <a:ext cx="9204689" cy="5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6bVQVo5c7s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7230-6850-4693-86C0-BF880785F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41187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Camps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DE64B-B075-4E74-A1B9-D31880251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5" y="3991429"/>
            <a:ext cx="4634121" cy="139405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The Communities that Built the Southwest Valley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880C2BCD-CE0B-4CCE-B964-3F4AA8C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424616"/>
            <a:ext cx="3765692" cy="40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93C7-B229-406F-8A13-80E91B38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818"/>
            <a:ext cx="8596668" cy="808382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6E8F-07F8-44C5-8A38-4144BED5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9828"/>
            <a:ext cx="8596668" cy="5771321"/>
          </a:xfrm>
        </p:spPr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/>
              <a:t>A group of individuals such as people with common interests or background 	living in a particular area. </a:t>
            </a:r>
            <a:endParaRPr lang="en-US" dirty="0"/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Town</a:t>
            </a:r>
          </a:p>
          <a:p>
            <a:pPr marL="5715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dirty="0"/>
              <a:t>A community that is dependent on one firm for all or most of the necessary services or functions of town life (such as employment, housing, and stores).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Emigration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The act of leaving a natural home, or country for life or residence 			elsewhere.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DAA3C-A846-15EE-E54D-290EC830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158F-CB2E-4410-B0B8-2302B86D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C62C-A80F-47E9-AEE1-674FA3AC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8596668" cy="4610127"/>
          </a:xfrm>
        </p:spPr>
        <p:txBody>
          <a:bodyPr>
            <a:normAutofit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Fertile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Capable of producing or bearing many crops in great quantities.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Demolish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To tear down.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</a:p>
          <a:p>
            <a:pPr marL="5715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/>
              <a:t>A tract of land that has been made available or usable especially for homes </a:t>
            </a:r>
            <a:r>
              <a:rPr lang="en-US" sz="1600" b="1" dirty="0"/>
              <a:t>: </a:t>
            </a:r>
            <a:r>
              <a:rPr lang="en-US" sz="1600" dirty="0"/>
              <a:t>a developed tract of land.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FFFDF-ECB4-EFD9-0F89-F5AB750B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D808-0FE5-4ECB-90B5-95BA3CC5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383"/>
          </a:xfrm>
        </p:spPr>
        <p:txBody>
          <a:bodyPr/>
          <a:lstStyle/>
          <a:p>
            <a:r>
              <a:rPr lang="en-US" dirty="0"/>
              <a:t>More Vocabulary…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CB57-084B-4931-9D83-D729069D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0174"/>
            <a:ext cx="8596668" cy="5698435"/>
          </a:xfrm>
        </p:spPr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Indigenous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1900" dirty="0"/>
              <a:t>Of, or relating to, the earliest known inhabitants of a place. 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900" dirty="0"/>
              <a:t>ravel into a country for the purpose of permanent residence there.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 join</a:t>
            </a:r>
            <a:r>
              <a:rPr lang="en-US" sz="1900" dirty="0"/>
              <a:t> as equals into society or an organization of individuals of 	different groups.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The services performed by workers for wages. 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112DD-D79C-CC03-D662-40A7F66A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B1D8-2E62-4ACC-B2EB-4F7FCAFC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596348"/>
          </a:xfrm>
        </p:spPr>
        <p:txBody>
          <a:bodyPr>
            <a:normAutofit fontScale="90000"/>
          </a:bodyPr>
          <a:lstStyle/>
          <a:p>
            <a:r>
              <a:rPr lang="en-US" dirty="0"/>
              <a:t>Just a few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72B8-E72D-47D7-8D2A-E10F93E7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51694"/>
            <a:ext cx="8596668" cy="5767767"/>
          </a:xfrm>
        </p:spPr>
        <p:txBody>
          <a:bodyPr>
            <a:normAutofit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Migrant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A person who moves regularly in order to find work especially in harvesting 	crops.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A usually small business or establishment.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Segregation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dirty="0"/>
              <a:t>The separation or isolation of a race, class, or ethnic group.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B159D-DA9F-67FB-E72C-1F1E4945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14CB-4C6D-D340-796A-ADC5A535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518160"/>
            <a:ext cx="3366346" cy="75184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pic>
        <p:nvPicPr>
          <p:cNvPr id="5" name="Content Placeholder 4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A785822E-961F-B572-946B-040BCB1A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656522"/>
            <a:ext cx="7273970" cy="4591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A7EAD5-2DDE-B213-E29B-3AD24E79E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361447"/>
              </p:ext>
            </p:extLst>
          </p:nvPr>
        </p:nvGraphicFramePr>
        <p:xfrm>
          <a:off x="8533027" y="1873408"/>
          <a:ext cx="308082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31015B-8CCE-FB85-F7F0-D8323A569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0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9650-A27A-478A-75F8-01DEB3BA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14" y="406400"/>
            <a:ext cx="2441786" cy="690880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1A29731-EF4F-E5ED-7ABA-A1F74C8D2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199" y="1270000"/>
            <a:ext cx="7380606" cy="4870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851DFE-DB31-F0B3-4D03-D4F0A3427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55019"/>
              </p:ext>
            </p:extLst>
          </p:nvPr>
        </p:nvGraphicFramePr>
        <p:xfrm>
          <a:off x="9256228" y="665566"/>
          <a:ext cx="271608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2F833A-582B-6F6D-C735-000468357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5C7-DE5D-2C41-3CB8-342552D7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98477"/>
            <a:ext cx="5168766" cy="361923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Comprehension Check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EDE3D8-0598-CF4B-2753-51EC0679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38019"/>
              </p:ext>
            </p:extLst>
          </p:nvPr>
        </p:nvGraphicFramePr>
        <p:xfrm>
          <a:off x="677333" y="955040"/>
          <a:ext cx="9268771" cy="576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627DD16-BD27-B4EF-4B38-C68AA140D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ADE2-8F6B-4A71-BA86-36707534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4331546" cy="589280"/>
          </a:xfrm>
        </p:spPr>
        <p:txBody>
          <a:bodyPr>
            <a:normAutofit/>
          </a:bodyPr>
          <a:lstStyle/>
          <a:p>
            <a:r>
              <a:rPr lang="en-US" sz="3200" dirty="0"/>
              <a:t>Extension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916B-D436-4772-A5FF-EAD64C86E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3" y="1347789"/>
            <a:ext cx="8596668" cy="490061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mapping skills to transfer landmarks and early communities to a map of current day Litchfield Park and the surrounding areas.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masking tape or string to layout the size of structures built to house migrant workers and their families on the floor.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create a diorama of a migrant farming community.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write a journal for a migrant worker with entries from each of the four seasons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a Venn Diagram to contrast and compare the lives of the students living in the Camps with their own today.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9AE8E-3477-1625-71AF-9F208AA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F471-9876-46D1-9031-571A93CD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857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C58B-0FB4-4342-8670-393DB4D9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457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Photos used in the video, “The Camps” and the associated lesson plan materials are property of the Litchfield Park Historical Society and may be used for educational purposes only.</a:t>
            </a:r>
          </a:p>
          <a:p>
            <a:r>
              <a:rPr lang="en-US" dirty="0"/>
              <a:t>The lesson plan is the intellectual property of the Litchfield Park Historical Society.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C5DB8-5F57-E47A-886F-9C02406A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6AE9-0492-47D2-A01A-0B87AF38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296"/>
            <a:ext cx="8596668" cy="1219200"/>
          </a:xfrm>
        </p:spPr>
        <p:txBody>
          <a:bodyPr/>
          <a:lstStyle/>
          <a:p>
            <a:pPr algn="ctr"/>
            <a:r>
              <a:rPr lang="en-US" dirty="0"/>
              <a:t>We are the Litchfield Park </a:t>
            </a:r>
            <a:br>
              <a:rPr lang="en-US" dirty="0"/>
            </a:br>
            <a:r>
              <a:rPr lang="en-US" dirty="0"/>
              <a:t>Historical Society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11D8F-D525-47B5-8E46-6ACB6F4D67AA}"/>
              </a:ext>
            </a:extLst>
          </p:cNvPr>
          <p:cNvSpPr txBox="1"/>
          <p:nvPr/>
        </p:nvSpPr>
        <p:spPr>
          <a:xfrm>
            <a:off x="1122034" y="2133624"/>
            <a:ext cx="85966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LITCHFIELD PARK HISTORICAL SOCIETY'S MISSION STATEMENT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"To connect generations by fostering an understanding and appreciation of the history, arts, and culture of the Southwest Valley."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LITCHFIELD PARK HISTORICAL SOCIETY'S VISION STATEMENT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"To be the historical and cultural heart of the Southwest Valley."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B1EB5-BC2E-0603-13DB-996244AB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B14A-2812-4AAB-990E-3D953D3D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Camps Lesson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96D5-5D61-4F4E-849C-7D7810CA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2"/>
            <a:ext cx="8596668" cy="4563271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Learning Objectives:</a:t>
            </a:r>
          </a:p>
          <a:p>
            <a:endParaRPr lang="en-US" sz="4400" dirty="0"/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what creates a community.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how some farm worker communities developed in Arizona.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how farm worker communities impacted Arizona.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use map skills to show how communities change over time.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A1405-3EF3-A0F9-81A5-27FC9B81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4B95-863B-4C52-9861-C33D9282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1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2B2F-04E9-4692-95B8-FCDF6D9B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713"/>
            <a:ext cx="8596668" cy="474264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Arizona in the early 1900’s was largely undeveloped.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climate of Arizona makes it very conducive to farming and ranching.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 and Ranching are labor intensive and require a great deal of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of the labor in farming and ranching  is done by hand.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 often migrated to follow the picking of crops.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Migrant camps developed to provide housing for the families of the farm workers.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5656F-8993-3FB2-4E9A-091EDBF3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FD76-1D4D-4D86-9963-EC3730AE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/>
          <a:lstStyle/>
          <a:p>
            <a:r>
              <a:rPr lang="en-US" dirty="0"/>
              <a:t>Introduction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3B3E-8429-41F2-A3E1-0231704D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722"/>
            <a:ext cx="8596668" cy="528761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Migrant workers often traveled with their entire family, and it was not unusual for everyone, including the children, to work in the fields.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Goodyear Tire and Rubber Company developed farming operations in Arizona to grow cotton for their tires, grow other agricultural products, as well as to test tires and farming equipment.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 operations in Arizona would develop and produce cotton, vegetables, and fruits.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Ranching operations raise cattle, sheep, and other animals to produce meat, cheese and other dairy products.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industries became a critical part of the Arizona economy.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B130D-ED9B-66A9-FBF8-BF6E369C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7DA4-D624-40F7-9F97-6943EA40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4640"/>
            <a:ext cx="8596668" cy="848139"/>
          </a:xfrm>
        </p:spPr>
        <p:txBody>
          <a:bodyPr/>
          <a:lstStyle/>
          <a:p>
            <a:r>
              <a:rPr lang="en-US" dirty="0"/>
              <a:t>Arizona Standards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9311-46F9-4C56-8BFE-FB182055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2779"/>
            <a:ext cx="8596668" cy="470289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lesson has been designed to align with the following Arizona Third Grade Social Studies State Standards: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3.SP1.2 Compare life in specific historical time periods to life today.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3.SP1.3 Generate questions about individuals and groups who have impacted 		    history.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3.G3.1 Describe the movement of people in and out of Arizona over time.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3.G4.1 Describe how Arizona has changed over time.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165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3.H1.1 Utilize a variety of sources to construct a historical narrative exploring    	Arizona’s cultures, civilizations, and innovations.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Influential individuals and groups in the history and development of Arizona.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F5249-81C3-8D2B-9A15-5E24E7D8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1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4378-9E2C-457B-AA11-F4B34B1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08149"/>
            <a:ext cx="8596668" cy="754743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D0E57E-7365-4340-38A6-9595F36D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40416"/>
              </p:ext>
            </p:extLst>
          </p:nvPr>
        </p:nvGraphicFramePr>
        <p:xfrm>
          <a:off x="355600" y="985521"/>
          <a:ext cx="9743440" cy="573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34A956-4B26-1F33-3707-AE8A0C440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D9EF-C9A9-4E0B-A573-E663142B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and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08B9-26CB-4C6F-8AA3-62341D6B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2" y="1488613"/>
            <a:ext cx="8596668" cy="4759787"/>
          </a:xfrm>
        </p:spPr>
        <p:txBody>
          <a:bodyPr/>
          <a:lstStyle/>
          <a:p>
            <a:r>
              <a:rPr lang="en-US" dirty="0"/>
              <a:t>The teacher will provide background information on the migrant workers, agriculture, and the migrant camps surrounding present day Litchfield Park. </a:t>
            </a:r>
          </a:p>
          <a:p>
            <a:r>
              <a:rPr lang="en-US" dirty="0"/>
              <a:t>The teacher will guide students through the vocabulary and warm-up activities.  </a:t>
            </a:r>
          </a:p>
          <a:p>
            <a:r>
              <a:rPr lang="en-US" dirty="0"/>
              <a:t>Teacher may choose to use cooperative learning strategies, graphic organizers, or other appropriate methods of instruction based on the needs and abilities of the learners. </a:t>
            </a:r>
          </a:p>
          <a:p>
            <a:r>
              <a:rPr lang="en-US" dirty="0"/>
              <a:t>Students will watch the video, “The Camps”, and respond to the comprehension questions.  </a:t>
            </a:r>
          </a:p>
          <a:p>
            <a:r>
              <a:rPr lang="en-US" dirty="0"/>
              <a:t>The teacher may include any of the extension activities to extend the learning.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B613-63DA-AC8B-F1F5-42C2ABE9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D9EF-C9A9-4E0B-A573-E663142B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60" y="1159309"/>
            <a:ext cx="9175193" cy="1320800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dirty="0"/>
              <a:t>Video</a:t>
            </a:r>
            <a:br>
              <a:rPr lang="en-US" dirty="0"/>
            </a:br>
            <a:r>
              <a:rPr lang="en-US" dirty="0"/>
              <a:t>The Camps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Communities that Built the Southwest Valley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08B9-26CB-4C6F-8AA3-62341D6B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623" y="3622214"/>
            <a:ext cx="8596668" cy="1110208"/>
          </a:xfrm>
        </p:spPr>
        <p:txBody>
          <a:bodyPr/>
          <a:lstStyle/>
          <a:p>
            <a:pPr algn="ctr"/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https://youtu.be/6bVQVo5c7sg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B613-63DA-AC8B-F1F5-42C2ABE9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9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1162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Trebuchet MS</vt:lpstr>
      <vt:lpstr>Wingdings 3</vt:lpstr>
      <vt:lpstr>Facet</vt:lpstr>
      <vt:lpstr>The Camps</vt:lpstr>
      <vt:lpstr>We are the Litchfield Park  Historical Society</vt:lpstr>
      <vt:lpstr>The Camps Lesson Plan </vt:lpstr>
      <vt:lpstr>Introduction</vt:lpstr>
      <vt:lpstr>Introduction Continued…</vt:lpstr>
      <vt:lpstr>Arizona Standards Addressed</vt:lpstr>
      <vt:lpstr>Essential Questions</vt:lpstr>
      <vt:lpstr>Instruction and Activity</vt:lpstr>
      <vt:lpstr>Video The Camps The Communities that Built the Southwest Valley </vt:lpstr>
      <vt:lpstr>Vocabulary</vt:lpstr>
      <vt:lpstr>Vocabulary Continued</vt:lpstr>
      <vt:lpstr>More Vocabulary…</vt:lpstr>
      <vt:lpstr>Just a few more…</vt:lpstr>
      <vt:lpstr>Warm Up</vt:lpstr>
      <vt:lpstr>Warm Up </vt:lpstr>
      <vt:lpstr>Comprehension Check</vt:lpstr>
      <vt:lpstr>Extension Activities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Camps</dc:title>
  <dc:creator>lisa brainard</dc:creator>
  <cp:lastModifiedBy>Karen Krause</cp:lastModifiedBy>
  <cp:revision>10</cp:revision>
  <dcterms:created xsi:type="dcterms:W3CDTF">2022-04-21T17:26:32Z</dcterms:created>
  <dcterms:modified xsi:type="dcterms:W3CDTF">2023-08-07T20:05:58Z</dcterms:modified>
</cp:coreProperties>
</file>